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27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87C30-3748-4CC6-B78A-61175170FCE5}" type="datetimeFigureOut">
              <a:rPr kumimoji="1" lang="ja-JP" altLang="en-US" smtClean="0"/>
              <a:t>2012/1/26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51C0-D825-4614-8F30-380A176CB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知床モデルプラン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4427984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179512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ヒグマ活動期のモデルプラン（定員</a:t>
            </a:r>
            <a:r>
              <a:rPr kumimoji="1" lang="en-US" altLang="ja-JP" sz="2800" dirty="0" smtClean="0"/>
              <a:t>20</a:t>
            </a:r>
            <a:r>
              <a:rPr kumimoji="1" lang="ja-JP" altLang="en-US" sz="2800" dirty="0" smtClean="0"/>
              <a:t>名以下の場合）</a:t>
            </a:r>
            <a:endParaRPr kumimoji="1" lang="ja-JP" altLang="en-US" sz="2800" dirty="0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1600" b="1" dirty="0" smtClean="0"/>
              <a:t>変更コース</a:t>
            </a:r>
            <a:endParaRPr kumimoji="1" lang="en-US" altLang="ja-JP" sz="1600" b="1" dirty="0" smtClean="0"/>
          </a:p>
          <a:p>
            <a:pPr>
              <a:buNone/>
            </a:pPr>
            <a:r>
              <a:rPr lang="en-US" altLang="ja-JP" sz="1600" dirty="0"/>
              <a:t>1</a:t>
            </a:r>
            <a:r>
              <a:rPr lang="ja-JP" altLang="en-US" sz="1600" dirty="0" smtClean="0"/>
              <a:t>日目</a:t>
            </a:r>
            <a:endParaRPr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12:40</a:t>
            </a:r>
            <a:r>
              <a:rPr kumimoji="1" lang="ja-JP" altLang="en-US" sz="1600" dirty="0" smtClean="0"/>
              <a:t>　　　　　　ウトロ昼食場所発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12</a:t>
            </a:r>
            <a:r>
              <a:rPr lang="en-US" altLang="ja-JP" sz="1600" dirty="0"/>
              <a:t>:</a:t>
            </a:r>
            <a:r>
              <a:rPr kumimoji="1" lang="en-US" altLang="ja-JP" sz="1600" dirty="0" smtClean="0"/>
              <a:t>50</a:t>
            </a:r>
            <a:r>
              <a:rPr kumimoji="1" lang="ja-JP" altLang="en-US" sz="1600" dirty="0" smtClean="0"/>
              <a:t>　　　　　　クルーザー乗場着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13:15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16:25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知床岬クルージング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16:40</a:t>
            </a:r>
            <a:r>
              <a:rPr lang="ja-JP" altLang="en-US" sz="1600" dirty="0" smtClean="0"/>
              <a:t>　　　　　　クルーザー乗場発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17:00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17:20</a:t>
            </a:r>
            <a:r>
              <a:rPr lang="ja-JP" altLang="en-US" sz="1600" dirty="0" smtClean="0"/>
              <a:t>　知床峠見学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17:50</a:t>
            </a:r>
            <a:r>
              <a:rPr lang="ja-JP" altLang="en-US" sz="1600" dirty="0" smtClean="0"/>
              <a:t>　　　　　　ウトロ温泉着</a:t>
            </a:r>
            <a:endParaRPr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r>
              <a:rPr kumimoji="1" lang="en-US" altLang="ja-JP" sz="1600" dirty="0" smtClean="0"/>
              <a:t>2</a:t>
            </a:r>
            <a:r>
              <a:rPr kumimoji="1" lang="ja-JP" altLang="en-US" sz="1600" dirty="0" smtClean="0"/>
              <a:t>日目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  </a:t>
            </a:r>
            <a:r>
              <a:rPr kumimoji="1" lang="en-US" altLang="ja-JP" sz="1600" dirty="0" smtClean="0"/>
              <a:t>8:00</a:t>
            </a:r>
            <a:r>
              <a:rPr kumimoji="1" lang="ja-JP" altLang="en-US" sz="1600" dirty="0" smtClean="0"/>
              <a:t>　　　　　　 ホテル発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  </a:t>
            </a:r>
            <a:r>
              <a:rPr lang="en-US" altLang="ja-JP" sz="1600" dirty="0" smtClean="0"/>
              <a:t>8:30</a:t>
            </a:r>
            <a:r>
              <a:rPr lang="ja-JP" altLang="en-US" sz="1600" dirty="0" smtClean="0"/>
              <a:t>　　　　　 　知床五湖着</a:t>
            </a:r>
            <a:endParaRPr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1600" b="1" dirty="0" smtClean="0"/>
              <a:t>基本コース</a:t>
            </a:r>
            <a:endParaRPr kumimoji="1" lang="en-US" altLang="ja-JP" sz="1600" b="1" dirty="0" smtClean="0"/>
          </a:p>
          <a:p>
            <a:pPr>
              <a:buNone/>
            </a:pPr>
            <a:r>
              <a:rPr lang="en-US" altLang="ja-JP" sz="1600" dirty="0" smtClean="0"/>
              <a:t>1</a:t>
            </a:r>
            <a:r>
              <a:rPr lang="ja-JP" altLang="en-US" sz="1600" dirty="0" smtClean="0"/>
              <a:t>日目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12:40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　　　　　ウトロ昼食場所発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13:00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13:20</a:t>
            </a:r>
            <a:r>
              <a:rPr lang="ja-JP" altLang="en-US" sz="1600" dirty="0" smtClean="0"/>
              <a:t>　知床峠見学</a:t>
            </a:r>
            <a:endParaRPr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13:50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　　　　　</a:t>
            </a:r>
            <a:r>
              <a:rPr kumimoji="1" lang="ja-JP" altLang="en-US" sz="1600" dirty="0" smtClean="0"/>
              <a:t>知床五湖着</a:t>
            </a: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17:30</a:t>
            </a:r>
            <a:r>
              <a:rPr lang="ja-JP" altLang="en-US" sz="1600" dirty="0" smtClean="0"/>
              <a:t>　　　　　　知床五湖発</a:t>
            </a:r>
            <a:endParaRPr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18:00</a:t>
            </a:r>
            <a:r>
              <a:rPr kumimoji="1" lang="ja-JP" altLang="en-US" sz="1600" dirty="0" smtClean="0"/>
              <a:t>　　　　　　ウトロ温泉着</a:t>
            </a: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r>
              <a:rPr kumimoji="1" lang="en-US" altLang="ja-JP" sz="1600" dirty="0" smtClean="0"/>
              <a:t>2</a:t>
            </a:r>
            <a:r>
              <a:rPr kumimoji="1" lang="ja-JP" altLang="en-US" sz="1600" dirty="0" smtClean="0"/>
              <a:t>日目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  </a:t>
            </a:r>
            <a:r>
              <a:rPr lang="en-US" altLang="ja-JP" sz="1600" dirty="0" smtClean="0"/>
              <a:t>9:00</a:t>
            </a:r>
            <a:r>
              <a:rPr lang="ja-JP" altLang="en-US" sz="1600" dirty="0" smtClean="0"/>
              <a:t>　　　　　　ホテル発</a:t>
            </a:r>
            <a:endParaRPr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  　</a:t>
            </a:r>
            <a:r>
              <a:rPr kumimoji="1" lang="en-US" altLang="ja-JP" sz="1600" dirty="0" smtClean="0"/>
              <a:t>9:10</a:t>
            </a:r>
            <a:r>
              <a:rPr kumimoji="1" lang="ja-JP" altLang="en-US" sz="1600" dirty="0" smtClean="0"/>
              <a:t>　　　　　　クルーザー乗場着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  　</a:t>
            </a:r>
            <a:r>
              <a:rPr lang="en-US" altLang="ja-JP" sz="1600" dirty="0" smtClean="0"/>
              <a:t>9:30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12:10</a:t>
            </a:r>
            <a:r>
              <a:rPr lang="ja-JP" altLang="en-US" sz="1600" dirty="0" smtClean="0"/>
              <a:t>　 知床岬クルージング</a:t>
            </a:r>
            <a:endParaRPr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kumimoji="1" lang="ja-JP" altLang="en-US" sz="1600" dirty="0"/>
          </a:p>
        </p:txBody>
      </p:sp>
      <p:sp>
        <p:nvSpPr>
          <p:cNvPr id="16" name="角丸四角形 15"/>
          <p:cNvSpPr/>
          <p:nvPr/>
        </p:nvSpPr>
        <p:spPr>
          <a:xfrm>
            <a:off x="467544" y="3140968"/>
            <a:ext cx="280831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14:00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17:10</a:t>
            </a:r>
            <a:r>
              <a:rPr kumimoji="1" lang="ja-JP" altLang="en-US" sz="1600" dirty="0" smtClean="0"/>
              <a:t>　知床五湖散策</a:t>
            </a:r>
            <a:endParaRPr kumimoji="1" lang="en-US" altLang="ja-JP" sz="1600" dirty="0" smtClean="0"/>
          </a:p>
          <a:p>
            <a:pPr algn="ctr"/>
            <a:r>
              <a:rPr lang="en-US" altLang="ja-JP" sz="1600" dirty="0" smtClean="0"/>
              <a:t>14:10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17:20</a:t>
            </a:r>
            <a:r>
              <a:rPr lang="ja-JP" altLang="en-US" sz="1600" dirty="0" smtClean="0"/>
              <a:t>　知床五湖散策</a:t>
            </a:r>
            <a:endParaRPr kumimoji="1" lang="ja-JP" altLang="en-US" sz="1600" dirty="0"/>
          </a:p>
        </p:txBody>
      </p:sp>
      <p:sp>
        <p:nvSpPr>
          <p:cNvPr id="17" name="角丸四角形 16"/>
          <p:cNvSpPr/>
          <p:nvPr/>
        </p:nvSpPr>
        <p:spPr>
          <a:xfrm>
            <a:off x="4716016" y="5229200"/>
            <a:ext cx="280831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8:40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11:50</a:t>
            </a:r>
            <a:r>
              <a:rPr kumimoji="1" lang="ja-JP" altLang="en-US" sz="1600" dirty="0" smtClean="0"/>
              <a:t>　知床五湖散策</a:t>
            </a:r>
            <a:endParaRPr kumimoji="1" lang="en-US" altLang="ja-JP" sz="1600" dirty="0" smtClean="0"/>
          </a:p>
          <a:p>
            <a:pPr algn="ctr"/>
            <a:r>
              <a:rPr lang="en-US" altLang="ja-JP" sz="1600" dirty="0"/>
              <a:t>8:50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12:00</a:t>
            </a:r>
            <a:r>
              <a:rPr lang="ja-JP" altLang="en-US" sz="1600" dirty="0" smtClean="0"/>
              <a:t>　知床五湖散策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4427984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179512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/>
              <a:t>植生保護期</a:t>
            </a:r>
            <a:r>
              <a:rPr kumimoji="1" lang="ja-JP" altLang="en-US" sz="2800" dirty="0" smtClean="0"/>
              <a:t>のモデルプラン（のんびりコース）</a:t>
            </a:r>
            <a:endParaRPr kumimoji="1" lang="ja-JP" altLang="en-US" sz="2800" dirty="0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kumimoji="1" lang="ja-JP" altLang="en-US" sz="1600" b="1" dirty="0" smtClean="0"/>
              <a:t>変更コース</a:t>
            </a:r>
            <a:endParaRPr kumimoji="1" lang="en-US" altLang="ja-JP" sz="1600" b="1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8:30</a:t>
            </a:r>
            <a:r>
              <a:rPr kumimoji="1" lang="ja-JP" altLang="en-US" sz="1600" dirty="0" smtClean="0"/>
              <a:t>　　　　　ウトロホテル発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8:50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9:10</a:t>
            </a:r>
            <a:r>
              <a:rPr kumimoji="1" lang="ja-JP" altLang="en-US" sz="1600" dirty="0" smtClean="0"/>
              <a:t>　知床峠見学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9:40</a:t>
            </a:r>
            <a:r>
              <a:rPr lang="ja-JP" altLang="en-US" sz="1600" dirty="0" smtClean="0"/>
              <a:t>　　　　　 知床五湖着</a:t>
            </a:r>
            <a:endParaRPr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r>
              <a:rPr kumimoji="1" lang="en-US" altLang="ja-JP" sz="1600" dirty="0" smtClean="0"/>
              <a:t>  </a:t>
            </a:r>
          </a:p>
          <a:p>
            <a:pPr>
              <a:buNone/>
            </a:pPr>
            <a:r>
              <a:rPr lang="ja-JP" altLang="en-US" sz="1600" dirty="0"/>
              <a:t> 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11:30</a:t>
            </a:r>
            <a:r>
              <a:rPr kumimoji="1" lang="ja-JP" altLang="en-US" sz="1600" dirty="0" smtClean="0"/>
              <a:t>　　　　　　知床五湖発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12:00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12:50</a:t>
            </a:r>
            <a:r>
              <a:rPr lang="ja-JP" altLang="en-US" sz="1600" dirty="0" smtClean="0"/>
              <a:t>　ウトロにて昼食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13:00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13:40</a:t>
            </a:r>
            <a:r>
              <a:rPr kumimoji="1" lang="ja-JP" altLang="en-US" sz="1600" dirty="0" smtClean="0"/>
              <a:t>　知床世界遺産センター見学</a:t>
            </a:r>
            <a:endParaRPr kumimoji="1" lang="en-US" altLang="ja-JP" sz="1600" dirty="0" smtClean="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kumimoji="1" lang="ja-JP" altLang="en-US" sz="1600" b="1" dirty="0" smtClean="0"/>
              <a:t>基本コース</a:t>
            </a:r>
            <a:endParaRPr kumimoji="1" lang="en-US" altLang="ja-JP" sz="1600" b="1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8:30</a:t>
            </a:r>
            <a:r>
              <a:rPr lang="ja-JP" altLang="en-US" sz="1600" dirty="0" smtClean="0"/>
              <a:t>　　　　　　ウトロホテル発</a:t>
            </a:r>
            <a:endParaRPr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9:00</a:t>
            </a:r>
            <a:r>
              <a:rPr kumimoji="1" lang="ja-JP" altLang="en-US" sz="1600" dirty="0" smtClean="0"/>
              <a:t>　　　　　　知床五湖着</a:t>
            </a: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/>
              <a:t> </a:t>
            </a:r>
            <a:r>
              <a:rPr lang="ja-JP" altLang="en-US" sz="1600" dirty="0" smtClean="0"/>
              <a:t> </a:t>
            </a:r>
            <a:r>
              <a:rPr kumimoji="1" lang="en-US" altLang="ja-JP" sz="1600" dirty="0" smtClean="0"/>
              <a:t>10:50</a:t>
            </a:r>
            <a:r>
              <a:rPr kumimoji="1" lang="ja-JP" altLang="en-US" sz="1600" dirty="0" smtClean="0"/>
              <a:t>　　　　　　知床五湖発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11:20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11:40</a:t>
            </a:r>
            <a:r>
              <a:rPr lang="ja-JP" altLang="en-US" sz="1600" dirty="0" smtClean="0"/>
              <a:t>　知床峠見学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12:00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12:50</a:t>
            </a:r>
            <a:r>
              <a:rPr kumimoji="1" lang="ja-JP" altLang="en-US" sz="1600" dirty="0" smtClean="0"/>
              <a:t>　ウトロにて昼食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13:00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13:40</a:t>
            </a:r>
            <a:r>
              <a:rPr lang="ja-JP" altLang="en-US" sz="1600" dirty="0" smtClean="0"/>
              <a:t>　知床世界遺産センター見学</a:t>
            </a:r>
            <a:r>
              <a:rPr kumimoji="1" lang="ja-JP" altLang="en-US" sz="1600" dirty="0" smtClean="0"/>
              <a:t>　</a:t>
            </a:r>
            <a:endParaRPr kumimoji="1" lang="en-US" altLang="ja-JP" sz="1600" dirty="0" smtClean="0"/>
          </a:p>
          <a:p>
            <a:pPr>
              <a:buNone/>
            </a:pPr>
            <a:endParaRPr kumimoji="1" lang="ja-JP" altLang="en-US" sz="1600" dirty="0"/>
          </a:p>
        </p:txBody>
      </p:sp>
      <p:sp>
        <p:nvSpPr>
          <p:cNvPr id="9" name="角丸四角形 8"/>
          <p:cNvSpPr/>
          <p:nvPr/>
        </p:nvSpPr>
        <p:spPr>
          <a:xfrm>
            <a:off x="467544" y="3212976"/>
            <a:ext cx="3096344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9:10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10:40</a:t>
            </a:r>
            <a:r>
              <a:rPr kumimoji="1" lang="ja-JP" altLang="en-US" sz="1600" dirty="0" smtClean="0"/>
              <a:t>　知床五湖</a:t>
            </a:r>
            <a:r>
              <a:rPr lang="en-US" altLang="ja-JP" sz="1600" dirty="0" smtClean="0"/>
              <a:t>1,2</a:t>
            </a:r>
            <a:r>
              <a:rPr lang="ja-JP" altLang="en-US" sz="1600" dirty="0" smtClean="0"/>
              <a:t>散策</a:t>
            </a:r>
            <a:endParaRPr kumimoji="1" lang="ja-JP" altLang="en-US" sz="1600" dirty="0"/>
          </a:p>
        </p:txBody>
      </p:sp>
      <p:sp>
        <p:nvSpPr>
          <p:cNvPr id="11" name="角丸四角形 10"/>
          <p:cNvSpPr/>
          <p:nvPr/>
        </p:nvSpPr>
        <p:spPr>
          <a:xfrm>
            <a:off x="4644008" y="3501008"/>
            <a:ext cx="3096344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9:50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11:20</a:t>
            </a:r>
            <a:r>
              <a:rPr kumimoji="1" lang="ja-JP" altLang="en-US" sz="1600" dirty="0" smtClean="0"/>
              <a:t>　知床五湖</a:t>
            </a:r>
            <a:r>
              <a:rPr lang="en-US" altLang="ja-JP" sz="1600" dirty="0" smtClean="0"/>
              <a:t>1,2</a:t>
            </a:r>
            <a:r>
              <a:rPr lang="ja-JP" altLang="en-US" sz="1600" dirty="0" smtClean="0"/>
              <a:t>散策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4427984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179512" y="1484784"/>
            <a:ext cx="4104456" cy="4824536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/>
              <a:t>植生保護期</a:t>
            </a:r>
            <a:r>
              <a:rPr kumimoji="1" lang="ja-JP" altLang="en-US" sz="2800" dirty="0" smtClean="0"/>
              <a:t>のモデルプラン（じっくりコース）</a:t>
            </a:r>
            <a:endParaRPr kumimoji="1" lang="ja-JP" altLang="en-US" sz="2800" dirty="0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kumimoji="1" lang="ja-JP" altLang="en-US" sz="1600" b="1" dirty="0" smtClean="0"/>
              <a:t>変更コース</a:t>
            </a:r>
            <a:endParaRPr kumimoji="1" lang="en-US" altLang="ja-JP" sz="1600" b="1" dirty="0" smtClean="0"/>
          </a:p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8:00</a:t>
            </a:r>
            <a:r>
              <a:rPr kumimoji="1" lang="ja-JP" altLang="en-US" sz="1600" dirty="0" smtClean="0"/>
              <a:t>　　　　　　ウトロホテル発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r>
              <a:rPr kumimoji="1" lang="en-US" altLang="ja-JP" sz="1600" dirty="0" smtClean="0"/>
              <a:t>8:10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8:50</a:t>
            </a:r>
            <a:r>
              <a:rPr kumimoji="1" lang="ja-JP" altLang="en-US" sz="1600" dirty="0" smtClean="0"/>
              <a:t>　  知床自然センター見学</a:t>
            </a:r>
            <a:endParaRPr kumimoji="1"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9:10</a:t>
            </a:r>
            <a:r>
              <a:rPr lang="ja-JP" altLang="en-US" sz="1600" dirty="0" smtClean="0"/>
              <a:t>　　　　　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知床五湖着</a:t>
            </a: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/>
          </a:p>
          <a:p>
            <a:pPr>
              <a:buNone/>
            </a:pPr>
            <a:r>
              <a:rPr kumimoji="1" lang="en-US" altLang="ja-JP" sz="1600" dirty="0" smtClean="0"/>
              <a:t>  11:30</a:t>
            </a:r>
            <a:r>
              <a:rPr kumimoji="1" lang="ja-JP" altLang="en-US" sz="1600" dirty="0" smtClean="0"/>
              <a:t>　　　　　　知床五湖発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12:00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12:20</a:t>
            </a:r>
            <a:r>
              <a:rPr lang="ja-JP" altLang="en-US" sz="1600" dirty="0" smtClean="0"/>
              <a:t>　知床峠見学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12:40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13:30</a:t>
            </a:r>
            <a:r>
              <a:rPr kumimoji="1" lang="ja-JP" altLang="en-US" sz="1600" dirty="0" smtClean="0"/>
              <a:t>　ウトロにて昼食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13:40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14:00</a:t>
            </a:r>
            <a:r>
              <a:rPr kumimoji="1" lang="ja-JP" altLang="en-US" sz="1600" dirty="0" smtClean="0"/>
              <a:t>　ウトロ道の駅見学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14:10</a:t>
            </a:r>
            <a:r>
              <a:rPr lang="ja-JP" altLang="en-US" sz="1600" dirty="0" smtClean="0"/>
              <a:t>　　　　　　知床観光船乗場着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14:30</a:t>
            </a:r>
            <a:r>
              <a:rPr lang="ja-JP" altLang="en-US" sz="1600" dirty="0"/>
              <a:t>～</a:t>
            </a:r>
            <a:r>
              <a:rPr lang="en-US" altLang="ja-JP" sz="1600" dirty="0"/>
              <a:t>16:00</a:t>
            </a:r>
            <a:r>
              <a:rPr lang="ja-JP" altLang="en-US" sz="1600" dirty="0"/>
              <a:t>　知床観光船乗船</a:t>
            </a:r>
            <a:endParaRPr kumimoji="1" lang="en-US" altLang="ja-JP" sz="1600" dirty="0" smtClean="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kumimoji="1" lang="ja-JP" altLang="en-US" sz="1600" b="1" dirty="0" smtClean="0"/>
              <a:t>基本コース</a:t>
            </a:r>
            <a:endParaRPr kumimoji="1" lang="en-US" altLang="ja-JP" sz="1600" b="1" dirty="0" smtClean="0"/>
          </a:p>
          <a:p>
            <a:pPr>
              <a:buNone/>
            </a:pPr>
            <a:endParaRPr kumimoji="1" lang="en-US" altLang="ja-JP" sz="1600" b="1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8:00</a:t>
            </a:r>
            <a:r>
              <a:rPr lang="ja-JP" altLang="en-US" sz="1600" dirty="0" smtClean="0"/>
              <a:t>　　　　　　ウトロホテル発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　</a:t>
            </a:r>
            <a:r>
              <a:rPr lang="en-US" altLang="ja-JP" sz="1600" dirty="0" smtClean="0"/>
              <a:t>8</a:t>
            </a:r>
            <a:r>
              <a:rPr kumimoji="1" lang="en-US" altLang="ja-JP" sz="1600" dirty="0" smtClean="0"/>
              <a:t>:30</a:t>
            </a:r>
            <a:r>
              <a:rPr kumimoji="1" lang="ja-JP" altLang="en-US" sz="1600" dirty="0" smtClean="0"/>
              <a:t>　　　　　　知床五湖着</a:t>
            </a:r>
            <a:endParaRPr kumimoji="1" lang="en-US" altLang="ja-JP" sz="1600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10</a:t>
            </a:r>
            <a:r>
              <a:rPr lang="en-US" altLang="ja-JP" sz="1600" dirty="0" smtClean="0"/>
              <a:t>:</a:t>
            </a:r>
            <a:r>
              <a:rPr kumimoji="1" lang="en-US" altLang="ja-JP" sz="1600" dirty="0" smtClean="0"/>
              <a:t>50</a:t>
            </a:r>
            <a:r>
              <a:rPr kumimoji="1" lang="ja-JP" altLang="en-US" sz="1600" dirty="0" smtClean="0"/>
              <a:t>　　　　　　知床五湖発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11:20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11:40</a:t>
            </a:r>
            <a:r>
              <a:rPr lang="ja-JP" altLang="en-US" sz="1600" dirty="0" smtClean="0"/>
              <a:t>　知床峠見学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11:50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12:30</a:t>
            </a:r>
            <a:r>
              <a:rPr kumimoji="1" lang="ja-JP" altLang="en-US" sz="1600" dirty="0" smtClean="0"/>
              <a:t>　知床自然センター見学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12:40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13:30</a:t>
            </a:r>
            <a:r>
              <a:rPr lang="ja-JP" altLang="en-US" sz="1600" dirty="0" smtClean="0"/>
              <a:t>　ウトロにて昼食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13:40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14:00</a:t>
            </a:r>
            <a:r>
              <a:rPr kumimoji="1" lang="ja-JP" altLang="en-US" sz="1600" dirty="0" smtClean="0"/>
              <a:t>　ウトロ道の駅見学</a:t>
            </a:r>
            <a:endParaRPr kumimoji="1"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14:10</a:t>
            </a:r>
            <a:r>
              <a:rPr lang="ja-JP" altLang="en-US" sz="1600" dirty="0" smtClean="0"/>
              <a:t>　　　　　　知床観光船乗場着</a:t>
            </a:r>
            <a:endParaRPr lang="en-US" altLang="ja-JP" sz="1600" dirty="0" smtClean="0"/>
          </a:p>
          <a:p>
            <a:pPr>
              <a:buNone/>
            </a:pPr>
            <a:r>
              <a:rPr kumimoji="1" lang="en-US" altLang="ja-JP" sz="1600" dirty="0" smtClean="0"/>
              <a:t>  14:30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16:00</a:t>
            </a:r>
            <a:r>
              <a:rPr kumimoji="1" lang="ja-JP" altLang="en-US" sz="1600" dirty="0" smtClean="0"/>
              <a:t>　知床観光船乗船</a:t>
            </a:r>
            <a:endParaRPr kumimoji="1" lang="en-US" altLang="ja-JP" sz="1600" dirty="0" smtClean="0"/>
          </a:p>
          <a:p>
            <a:pPr>
              <a:buNone/>
            </a:pPr>
            <a:r>
              <a:rPr kumimoji="1" lang="ja-JP" altLang="en-US" sz="1600" dirty="0" smtClean="0"/>
              <a:t>　</a:t>
            </a:r>
            <a:endParaRPr kumimoji="1" lang="en-US" altLang="ja-JP" sz="1600" dirty="0" smtClean="0"/>
          </a:p>
          <a:p>
            <a:pPr>
              <a:buNone/>
            </a:pPr>
            <a:endParaRPr kumimoji="1" lang="ja-JP" altLang="en-US" sz="1600" dirty="0"/>
          </a:p>
        </p:txBody>
      </p:sp>
      <p:sp>
        <p:nvSpPr>
          <p:cNvPr id="7" name="角丸四角形 6"/>
          <p:cNvSpPr/>
          <p:nvPr/>
        </p:nvSpPr>
        <p:spPr>
          <a:xfrm>
            <a:off x="539552" y="3068960"/>
            <a:ext cx="3096344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8</a:t>
            </a:r>
            <a:r>
              <a:rPr kumimoji="1" lang="en-US" altLang="ja-JP" sz="1600" dirty="0" smtClean="0"/>
              <a:t>:40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10:40</a:t>
            </a:r>
            <a:r>
              <a:rPr kumimoji="1" lang="ja-JP" altLang="en-US" sz="1600" dirty="0" smtClean="0"/>
              <a:t>　知床五湖</a:t>
            </a:r>
            <a:r>
              <a:rPr lang="ja-JP" altLang="en-US" sz="1600" dirty="0" smtClean="0"/>
              <a:t>全周散策</a:t>
            </a:r>
            <a:endParaRPr kumimoji="1" lang="ja-JP" altLang="en-US" sz="1600" dirty="0"/>
          </a:p>
        </p:txBody>
      </p:sp>
      <p:sp>
        <p:nvSpPr>
          <p:cNvPr id="9" name="角丸四角形 8"/>
          <p:cNvSpPr/>
          <p:nvPr/>
        </p:nvSpPr>
        <p:spPr>
          <a:xfrm>
            <a:off x="4716016" y="3356992"/>
            <a:ext cx="3096344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9:20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11:20</a:t>
            </a:r>
            <a:r>
              <a:rPr kumimoji="1" lang="ja-JP" altLang="en-US" sz="1600" dirty="0" smtClean="0"/>
              <a:t>　</a:t>
            </a:r>
            <a:r>
              <a:rPr lang="ja-JP" altLang="en-US" sz="1600" dirty="0"/>
              <a:t>知床五湖全周散策</a:t>
            </a:r>
            <a:endParaRPr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65</Words>
  <Application>Microsoft Office PowerPoint</Application>
  <PresentationFormat>画面に合わせる (4:3)</PresentationFormat>
  <Paragraphs>96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知床モデルプラン</vt:lpstr>
      <vt:lpstr>ヒグマ活動期のモデルプラン（定員20名以下の場合）</vt:lpstr>
      <vt:lpstr>植生保護期のモデルプラン（のんびりコース）</vt:lpstr>
      <vt:lpstr>植生保護期のモデルプラン（じっくりコース）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知床モデルプラン</dc:title>
  <dc:creator>USER</dc:creator>
  <cp:lastModifiedBy>ウトロRO</cp:lastModifiedBy>
  <cp:revision>14</cp:revision>
  <dcterms:created xsi:type="dcterms:W3CDTF">2012-01-25T15:50:46Z</dcterms:created>
  <dcterms:modified xsi:type="dcterms:W3CDTF">2012-01-26T00:09:56Z</dcterms:modified>
</cp:coreProperties>
</file>